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1"/>
  </p:notesMasterIdLst>
  <p:sldIdLst>
    <p:sldId id="268" r:id="rId4"/>
    <p:sldId id="262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8847" y="1786101"/>
            <a:ext cx="8368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tx2"/>
                </a:solidFill>
              </a:rPr>
              <a:t>Мобильное приложение для отслеживания настроения </a:t>
            </a:r>
            <a:r>
              <a:rPr lang="en-US" sz="4000" dirty="0" smtClean="0">
                <a:solidFill>
                  <a:schemeClr val="tx2"/>
                </a:solidFill>
              </a:rPr>
              <a:t>moodnote</a:t>
            </a:r>
            <a:endParaRPr lang="ru-RU" sz="40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6240" y="3675017"/>
            <a:ext cx="4180114" cy="84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319251" y="3873418"/>
            <a:ext cx="6213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Выполнила: Анастасия Дуплина</a:t>
            </a:r>
          </a:p>
          <a:p>
            <a:r>
              <a:rPr lang="ru-RU" sz="2000" dirty="0" smtClean="0"/>
              <a:t>Руководительница: Ивкина Мария Сергеевна</a:t>
            </a:r>
            <a:endParaRPr lang="ru-RU" sz="2000" dirty="0"/>
          </a:p>
        </p:txBody>
      </p:sp>
      <p:cxnSp>
        <p:nvCxnSpPr>
          <p:cNvPr id="6" name="Прямая соединительная линия 5"/>
          <p:cNvCxnSpPr>
            <a:stCxn id="2" idx="1"/>
          </p:cNvCxnSpPr>
          <p:nvPr/>
        </p:nvCxnSpPr>
        <p:spPr>
          <a:xfrm flipV="1">
            <a:off x="1708847" y="2447820"/>
            <a:ext cx="633394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flipV="1">
            <a:off x="1708847" y="3013298"/>
            <a:ext cx="8074250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18" y="6181374"/>
            <a:ext cx="2310581" cy="5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139381" y="1605596"/>
            <a:ext cx="3746090" cy="127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3303640" y="2085954"/>
            <a:ext cx="5653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В </a:t>
            </a:r>
            <a:r>
              <a:rPr lang="ru-RU" sz="2400" dirty="0"/>
              <a:t>данном приложении пользователь может каждый день отмечать свое настроение выбрав какой-либо </a:t>
            </a:r>
            <a:r>
              <a:rPr lang="ru-RU" sz="2400" dirty="0" smtClean="0"/>
              <a:t>цвет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Прежде </a:t>
            </a:r>
            <a:r>
              <a:rPr lang="ru-RU" sz="2400" dirty="0"/>
              <a:t>чем пользоваться приложением человек должен </a:t>
            </a:r>
            <a:r>
              <a:rPr lang="ru-RU" sz="2400" dirty="0" smtClean="0"/>
              <a:t>зарегистрироваться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Также пользователь может сохранять небольшие заметки о дне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529781" y="707923"/>
            <a:ext cx="508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Что за приложение?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952568" y="1458113"/>
            <a:ext cx="3746090" cy="127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181" y="883950"/>
            <a:ext cx="2261660" cy="489835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94" y="883950"/>
            <a:ext cx="2261643" cy="48983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7" y="883913"/>
            <a:ext cx="2261660" cy="4898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90" y="883913"/>
            <a:ext cx="2261660" cy="48983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8093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952568" y="1458113"/>
            <a:ext cx="3746090" cy="127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3" y="838773"/>
            <a:ext cx="2261660" cy="4898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08" y="838773"/>
            <a:ext cx="2261660" cy="48983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58" y="838773"/>
            <a:ext cx="2261660" cy="489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16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952568" y="1458113"/>
            <a:ext cx="3746090" cy="127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6833419" y="2310350"/>
            <a:ext cx="2890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Picasso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/>
              <a:t>AmbilWarna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Firebase</a:t>
            </a:r>
            <a:endParaRPr lang="ru-R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Navigation</a:t>
            </a:r>
          </a:p>
          <a:p>
            <a:endParaRPr lang="ru-RU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664542" y="1017148"/>
            <a:ext cx="257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Классы:</a:t>
            </a:r>
          </a:p>
          <a:p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36" y="1711640"/>
            <a:ext cx="2246671" cy="3444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7006" y="453072"/>
            <a:ext cx="4483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Что использовалось для создания приложения: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9308767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952568" y="1458113"/>
            <a:ext cx="3746090" cy="127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838631" y="1194376"/>
            <a:ext cx="8767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Усовершенствование и развитие моего проекта:</a:t>
            </a:r>
            <a:endParaRPr lang="ru-RU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13918" y="3000044"/>
            <a:ext cx="6017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статистику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описание к цветам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Усовершенствовать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Добавить настройки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Расширить информацию о пользователе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«отмечать» свое настроение картинкой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707875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952568" y="1458113"/>
            <a:ext cx="3746090" cy="1278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507223" y="2930014"/>
            <a:ext cx="7617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smtClean="0"/>
              <a:t>Спасибо за внимание!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33516422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96</Words>
  <Application>Microsoft Office PowerPoint</Application>
  <PresentationFormat>Широкоэкранный</PresentationFormat>
  <Paragraphs>27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Calibri</vt:lpstr>
      <vt:lpstr>Arial</vt:lpstr>
      <vt:lpstr>SamsungOne 450C</vt:lpstr>
      <vt:lpstr>SamsungOne 800C</vt:lpstr>
      <vt:lpstr>Samsung IT School White</vt:lpstr>
      <vt:lpstr>Samsung IT School En</vt:lpstr>
      <vt:lpstr>Samsung IT School White 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Учетная запись Майкрософт</cp:lastModifiedBy>
  <cp:revision>47</cp:revision>
  <dcterms:created xsi:type="dcterms:W3CDTF">2020-05-25T08:37:09Z</dcterms:created>
  <dcterms:modified xsi:type="dcterms:W3CDTF">2022-05-28T20:03:38Z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